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3" r:id="rId86"/>
    <p:sldId id="374" r:id="rId87"/>
    <p:sldId id="375" r:id="rId88"/>
    <p:sldId id="378" r:id="rId89"/>
    <p:sldId id="379" r:id="rId90"/>
    <p:sldId id="376" r:id="rId91"/>
    <p:sldId id="377" r:id="rId92"/>
    <p:sldId id="380" r:id="rId93"/>
    <p:sldId id="383" r:id="rId94"/>
    <p:sldId id="381" r:id="rId95"/>
    <p:sldId id="382" r:id="rId96"/>
    <p:sldId id="384" r:id="rId97"/>
    <p:sldId id="385" r:id="rId98"/>
    <p:sldId id="387" r:id="rId99"/>
    <p:sldId id="386" r:id="rId100"/>
    <p:sldId id="388" r:id="rId101"/>
    <p:sldId id="390" r:id="rId102"/>
    <p:sldId id="389" r:id="rId103"/>
    <p:sldId id="391" r:id="rId104"/>
    <p:sldId id="392" r:id="rId105"/>
    <p:sldId id="393" r:id="rId106"/>
    <p:sldId id="394" r:id="rId107"/>
    <p:sldId id="395" r:id="rId108"/>
    <p:sldId id="396" r:id="rId109"/>
    <p:sldId id="397" r:id="rId110"/>
    <p:sldId id="399" r:id="rId111"/>
    <p:sldId id="400" r:id="rId112"/>
    <p:sldId id="398"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4" r:id="rId127"/>
    <p:sldId id="415" r:id="rId128"/>
    <p:sldId id="416" r:id="rId129"/>
    <p:sldId id="417" r:id="rId130"/>
    <p:sldId id="418" r:id="rId131"/>
    <p:sldId id="419" r:id="rId132"/>
    <p:sldId id="421" r:id="rId133"/>
    <p:sldId id="422" r:id="rId134"/>
    <p:sldId id="420" r:id="rId135"/>
    <p:sldId id="423" r:id="rId136"/>
    <p:sldId id="425" r:id="rId137"/>
    <p:sldId id="424" r:id="rId138"/>
    <p:sldId id="426" r:id="rId139"/>
    <p:sldId id="427" r:id="rId140"/>
    <p:sldId id="428" r:id="rId141"/>
    <p:sldId id="429" r:id="rId142"/>
    <p:sldId id="430" r:id="rId143"/>
    <p:sldId id="433" r:id="rId144"/>
    <p:sldId id="431" r:id="rId145"/>
    <p:sldId id="432"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5" d="100"/>
          <a:sy n="65" d="100"/>
        </p:scale>
        <p:origin x="96"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7/20/2023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11048</TotalTime>
  <Words>12906</Words>
  <Application>Microsoft Office PowerPoint</Application>
  <PresentationFormat>Widescreen</PresentationFormat>
  <Paragraphs>1156</Paragraphs>
  <Slides>145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145</vt:i4>
      </vt:variant>
    </vt:vector>
  </HeadingPairs>
  <TitlesOfParts>
    <vt:vector size="154"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97</cp:revision>
  <dcterms:created xsi:type="dcterms:W3CDTF">2022-09-20T13:38:21Z</dcterms:created>
  <dcterms:modified xsi:type="dcterms:W3CDTF">2023-07-20T08:05:57Z</dcterms:modified>
</cp:coreProperties>
</file>